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2" r:id="rId8"/>
    <p:sldId id="256" r:id="rId9"/>
    <p:sldId id="257" r:id="rId10"/>
    <p:sldId id="258" r:id="rId11"/>
    <p:sldId id="259" r:id="rId12"/>
    <p:sldId id="260" r:id="rId13"/>
    <p:sldId id="26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2612-0BE7-C0E1-39BB-C0316BA1A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22C3B-C7E9-A116-BEE4-5280B4F3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2653-2FAE-E8DC-2F23-F8FFC8D2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8194-7241-215F-7920-A97E3148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D101-77FF-6810-2024-84BDECE2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8C17-5CE5-C625-4F48-3B4268F0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01487-4E5C-E923-E7C2-6D0200E7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66CAA-7381-169A-5830-FD689EFD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FF50A-3B8B-5DFF-3580-32793D1F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FD0B-FD95-48BF-AEE7-3E399C0B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17C63-4621-8C03-D39D-1FDFAE8CF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878DA-71F7-AA2A-56EC-69111AEB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9EB06-C5E1-CAD2-9CFC-BE7164AD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86F4-3A90-40B1-81CF-0D8AA0E9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282D1-26CD-0762-15EF-8EAB5093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719C-A489-8388-2AEF-53B4C131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AC6D-3731-8486-3C74-67DA9540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1600A-1CFC-5916-87CF-724779C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460D-C3E6-B385-D6D0-4145FD9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698FE-872F-E206-D7C9-772B687E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6065-1901-9E97-FCD0-002F66A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E036C-AED9-99A2-2CA4-23724A00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B89F-2678-989F-B73F-FAB42947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181D2-187E-B73B-BCF0-11885719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99C1-66AC-1970-B1F4-AC458BE0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9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54E4-633B-5EE8-DDD3-0DEA0A4E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EAC9-5B89-81A3-3A9B-9FA6AAB72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5255C-C28D-56BC-28B5-40E79C5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8DB9B-F322-1F96-1211-E1C4088D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8106F-F09D-A923-2920-8958801F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013E-688E-5B55-D600-B4F7F214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A196-98BE-0B3D-0B71-62153D56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C3B26-D071-725F-7A71-130871D9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FABBD-E8C0-2982-FFD1-EBCAAED6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FB9DF-B901-1DF5-4C3B-095006F61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037FE-56BE-B82B-75F9-AAEE63F7C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45947-B0D0-F6FE-3F13-1C351372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14531-7B6E-7BC3-33ED-74C9F392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BFC50-B477-7E2F-F263-7AACEF01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98F3-6812-B34E-3927-40AA67E3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354C2-039B-D4F4-D467-A28E5DA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E01-9BA8-59F7-314D-84FDCDAD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7F4DA-7F70-8E7F-5AF7-8BAB458D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98670-FD20-4DF4-33AD-EA3D3E63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9CFEC-5669-82FF-4C41-4CBA919D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98913-DBBC-434E-D884-7C6B8961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9EF5-6987-F129-36A6-B5A137AB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E47D-5946-4274-6120-FE9A76AFD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A7BFC-E603-8889-83FA-FDD536E2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AE628-2C5E-E00D-2057-88D599FE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CF2B0-E1FA-FC6F-3491-19ADB101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7DEA7-7DFB-87CE-E3DC-04BF9BA7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5C0A-EEFB-C425-9570-B5331FDD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29D0F-1B24-8FBE-CC8B-1B07CFFA9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5A59B-DE77-306E-985D-71DF530C0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3198C-DF5C-7ECC-904A-5EBC8BF6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94F38-96DC-7771-AB29-4FDB15E5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A7931-3F81-93C6-5ED6-B5629EB9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6898E-5BB2-1D84-0C74-189BEB04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0636-D251-B52E-C3FC-EE36EDC45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70FA2-037F-DA7B-4046-41AD0DB24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438D-E20C-466B-B68E-D13FCC250CA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C6566-221A-1A8E-7B16-19E7C62FA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798F4-CC3A-1CE8-94E0-0A2EFF9C6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02DC-B17E-434C-BDDB-318D30050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90667-80D5-3723-A9B5-043F9C92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5E969-F050-D0CA-D9A1-26581798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12" y="337625"/>
            <a:ext cx="8145194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84C63-A126-7B8C-65A7-E0A1B9B5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" y="379828"/>
            <a:ext cx="998806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007E4-5ADC-FC62-9197-F87DC5CBC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309488"/>
            <a:ext cx="11000935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C5C1A-8D30-CA51-134B-E09B4A89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436098"/>
            <a:ext cx="9594166" cy="6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EFE95-7E5D-24DA-87B3-1B8B27DE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2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5EBA0-D14F-83F3-B61B-E6A02633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15FED-C16E-04CD-8558-36C736EB9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8B1CA90A-8519-CF29-8BA2-B300E34C5A44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2A9A990-1A42-80B7-7D67-35E6F213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3" y="1038225"/>
            <a:ext cx="10287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AE8F5-EBA9-8923-394E-82379926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01487"/>
            <a:ext cx="10734261" cy="62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5B76E-71BC-FA9C-97ED-68CD6662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365760"/>
            <a:ext cx="11254153" cy="63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2DF09-FD4C-1997-3FB4-C07F6375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239151"/>
            <a:ext cx="10156874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9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B7548-0DB6-9AEB-A834-2E1EDF40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267286"/>
            <a:ext cx="10072467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2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565AC9E3B74181AAAF789D09A72B" ma:contentTypeVersion="6" ma:contentTypeDescription="Create a new document." ma:contentTypeScope="" ma:versionID="4d4848cd6cf1b92f54212130c872c5c8">
  <xsd:schema xmlns:xsd="http://www.w3.org/2001/XMLSchema" xmlns:xs="http://www.w3.org/2001/XMLSchema" xmlns:p="http://schemas.microsoft.com/office/2006/metadata/properties" xmlns:ns3="a39111b0-dcec-4ce5-9778-c4182887d011" xmlns:ns4="1aa03729-7ac3-4e36-834c-8e65edea5099" targetNamespace="http://schemas.microsoft.com/office/2006/metadata/properties" ma:root="true" ma:fieldsID="96e431410680cc686c52c17e59df9726" ns3:_="" ns4:_="">
    <xsd:import namespace="a39111b0-dcec-4ce5-9778-c4182887d011"/>
    <xsd:import namespace="1aa03729-7ac3-4e36-834c-8e65edea50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111b0-dcec-4ce5-9778-c4182887d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03729-7ac3-4e36-834c-8e65edea5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9111b0-dcec-4ce5-9778-c4182887d011" xsi:nil="true"/>
  </documentManagement>
</p:properties>
</file>

<file path=customXml/itemProps1.xml><?xml version="1.0" encoding="utf-8"?>
<ds:datastoreItem xmlns:ds="http://schemas.openxmlformats.org/officeDocument/2006/customXml" ds:itemID="{004C7A9F-2F3B-4731-A30F-147C2C836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87F36-5143-41FC-8AF5-9B82A5A86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111b0-dcec-4ce5-9778-c4182887d011"/>
    <ds:schemaRef ds:uri="1aa03729-7ac3-4e36-834c-8e65edea5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5412F-3B8A-4402-BE24-28F39762F6E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a39111b0-dcec-4ce5-9778-c4182887d011"/>
    <ds:schemaRef ds:uri="1aa03729-7ac3-4e36-834c-8e65edea509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Gupta</dc:creator>
  <cp:lastModifiedBy>Anita Gupta</cp:lastModifiedBy>
  <cp:revision>2</cp:revision>
  <dcterms:created xsi:type="dcterms:W3CDTF">2023-02-06T07:06:44Z</dcterms:created>
  <dcterms:modified xsi:type="dcterms:W3CDTF">2023-02-06T07:31:18Z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0x0101006124565AC9E3B74181AAAF789D09A72B</vt:lpwstr>
  </property>
</Properties>
</file>